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8"/>
  </p:notesMasterIdLst>
  <p:sldIdLst>
    <p:sldId id="256" r:id="rId2"/>
    <p:sldId id="257" r:id="rId3"/>
    <p:sldId id="264" r:id="rId4"/>
    <p:sldId id="259" r:id="rId5"/>
    <p:sldId id="258" r:id="rId6"/>
    <p:sldId id="260" r:id="rId7"/>
    <p:sldId id="261" r:id="rId8"/>
    <p:sldId id="262" r:id="rId9"/>
    <p:sldId id="263" r:id="rId10"/>
    <p:sldId id="265" r:id="rId11"/>
    <p:sldId id="266" r:id="rId12"/>
    <p:sldId id="267" r:id="rId13"/>
    <p:sldId id="268" r:id="rId14"/>
    <p:sldId id="269" r:id="rId15"/>
    <p:sldId id="271" r:id="rId16"/>
    <p:sldId id="270" r:id="rId1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050DE"/>
    <a:srgbClr val="482FA3"/>
    <a:srgbClr val="3228B6"/>
    <a:srgbClr val="0066FF"/>
    <a:srgbClr val="000000"/>
    <a:srgbClr val="11878D"/>
    <a:srgbClr val="C88038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99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B0F1EA4-FAC3-472F-AC13-6C0738F72E71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728B10D6-500D-49D6-95F1-AA63F467B3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25603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8E364D8-3B21-4A89-BE0E-4F95EC746541}" type="slidenum">
              <a:rPr lang="ru-RU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703995-4851-440B-8BB5-7D99D09DF20A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11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2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EB404-1B77-4478-94A4-B42D149C49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4F984A-179F-4875-A01B-77C8F6A59734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3AB199-753C-45CF-8584-4799F963292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60C031-C9EE-4CBB-9E9A-34B930A18589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6EBE2A-453D-455E-BCF7-5A86B1B3F23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FE5F1A-B9A1-4DBF-B26B-22609B5D2602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5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4F78DC-AB2C-4407-92C4-E8950C1CEC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grpSp>
        <p:nvGrpSpPr>
          <p:cNvPr id="6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7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  <p:sp>
          <p:nvSpPr>
            <p:cNvPr id="8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938DB1-AE46-4AC9-B0EE-0866C2B9B017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10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BA135-42E6-47DA-A856-D8F3F28F09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A17F34-BD7F-4270-B863-2FFE54E11E1C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44D1C9-EF5A-46F8-925C-04896531B1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995741-A3EA-4CBD-9365-B68E3F19CA93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8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DA309A-23AC-4946-A4A5-C5FD13450CC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0E1D51-B9E5-4C11-B6A0-C480934A4E35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4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14ED7-CD31-433D-BFB4-D48DF85C048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E6148A-55C9-4A53-9250-811F59B99EB5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3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A027C-31E2-4CE2-961E-E646E11E95C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1FC79F-D48C-4B76-AA2E-9249ABDA4293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6" name="Нижний колонтитул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6A96CE-3880-406C-9BEF-924EF145845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с одним вырезанным скругленным углом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Прямоугольный треугольник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9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D4D854-4323-4BEF-A0DB-A62148B0E160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10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7AC1B5-FA01-4024-A773-5C3E4AB88BD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Заголовок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9" name="Текст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8225706-CDE0-4FA0-AEC0-1774A4917143}" type="datetimeFigureOut">
              <a:rPr lang="ru-RU"/>
              <a:pPr>
                <a:defRPr/>
              </a:pPr>
              <a:t>20.09.2017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CD575D0-8256-4F19-8524-F59F95ED34F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grpSp>
        <p:nvGrpSpPr>
          <p:cNvPr id="1033" name="Группа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grpSp>
          <p:nvGrpSpPr>
            <p:cNvPr id="1034" name="Полилиния 11"/>
            <p:cNvGrpSpPr>
              <a:grpSpLocks/>
            </p:cNvGrpSpPr>
            <p:nvPr/>
          </p:nvGrpSpPr>
          <p:grpSpPr bwMode="auto">
            <a:xfrm>
              <a:off x="-6124" y="-10242"/>
              <a:ext cx="9137904" cy="1048512"/>
              <a:chOff x="-6096" y="-24384"/>
              <a:chExt cx="9137904" cy="1048512"/>
            </a:xfrm>
          </p:grpSpPr>
          <p:pic>
            <p:nvPicPr>
              <p:cNvPr id="1038" name="Полилиния 11"/>
              <p:cNvPicPr>
                <a:picLocks noChangeArrowheads="1"/>
              </p:cNvPicPr>
              <p:nvPr/>
            </p:nvPicPr>
            <p:blipFill>
              <a:blip r:embed="rId13"/>
              <a:srcRect/>
              <a:stretch>
                <a:fillRect/>
              </a:stretch>
            </p:blipFill>
            <p:spPr bwMode="auto">
              <a:xfrm>
                <a:off x="-6096" y="-24384"/>
                <a:ext cx="9137904" cy="104851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035" name="Text Box 11"/>
              <p:cNvSpPr txBox="1">
                <a:spLocks noChangeArrowheads="1"/>
              </p:cNvSpPr>
              <p:nvPr/>
            </p:nvSpPr>
            <p:spPr bwMode="auto">
              <a:xfrm rot="21435692">
                <a:off x="-30130" y="420408"/>
                <a:ext cx="0" cy="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>
                  <a:latin typeface="Constantia" pitchFamily="18" charset="0"/>
                </a:endParaRPr>
              </a:p>
            </p:txBody>
          </p:sp>
        </p:grp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7" r:id="rId2"/>
    <p:sldLayoutId id="2147483709" r:id="rId3"/>
    <p:sldLayoutId id="2147483706" r:id="rId4"/>
    <p:sldLayoutId id="2147483705" r:id="rId5"/>
    <p:sldLayoutId id="2147483704" r:id="rId6"/>
    <p:sldLayoutId id="2147483703" r:id="rId7"/>
    <p:sldLayoutId id="2147483702" r:id="rId8"/>
    <p:sldLayoutId id="2147483710" r:id="rId9"/>
    <p:sldLayoutId id="2147483701" r:id="rId10"/>
    <p:sldLayoutId id="214748370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7" Type="http://schemas.openxmlformats.org/officeDocument/2006/relationships/image" Target="../media/image19.jpe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5.png"/><Relationship Id="rId4" Type="http://schemas.openxmlformats.org/officeDocument/2006/relationships/image" Target="../media/image16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png"/><Relationship Id="rId3" Type="http://schemas.openxmlformats.org/officeDocument/2006/relationships/image" Target="../media/image21.png"/><Relationship Id="rId7" Type="http://schemas.openxmlformats.org/officeDocument/2006/relationships/image" Target="../media/image25.jpe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4.png"/><Relationship Id="rId5" Type="http://schemas.openxmlformats.org/officeDocument/2006/relationships/image" Target="../media/image23.png"/><Relationship Id="rId10" Type="http://schemas.openxmlformats.org/officeDocument/2006/relationships/image" Target="../media/image28.png"/><Relationship Id="rId4" Type="http://schemas.openxmlformats.org/officeDocument/2006/relationships/image" Target="../media/image22.png"/><Relationship Id="rId9" Type="http://schemas.openxmlformats.org/officeDocument/2006/relationships/image" Target="../media/image27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slideLayout" Target="../slideLayouts/slideLayout2.xml"/><Relationship Id="rId1" Type="http://schemas.openxmlformats.org/officeDocument/2006/relationships/audio" Target="file:///C:\Users\Windows%207\Desktop\1.mp3" TargetMode="External"/><Relationship Id="rId4" Type="http://schemas.openxmlformats.org/officeDocument/2006/relationships/image" Target="../media/image31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Заголовок 1"/>
          <p:cNvPicPr>
            <a:picLocks noGrp="1" noChangeArrowheads="1"/>
          </p:cNvPicPr>
          <p:nvPr>
            <p:ph type="ctrTitle"/>
          </p:nvPr>
        </p:nvPicPr>
        <p:blipFill>
          <a:blip r:embed="rId2"/>
          <a:srcRect/>
          <a:stretch>
            <a:fillRect/>
          </a:stretch>
        </p:blipFill>
        <p:spPr>
          <a:xfrm>
            <a:off x="1763713" y="2133600"/>
            <a:ext cx="5545137" cy="3095625"/>
          </a:xfrm>
          <a:noFill/>
        </p:spPr>
      </p:pic>
      <p:sp>
        <p:nvSpPr>
          <p:cNvPr id="14338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Заголовок 1"/>
          <p:cNvSpPr>
            <a:spLocks noGrp="1"/>
          </p:cNvSpPr>
          <p:nvPr>
            <p:ph type="title"/>
          </p:nvPr>
        </p:nvSpPr>
        <p:spPr>
          <a:xfrm>
            <a:off x="1187450" y="260350"/>
            <a:ext cx="7510463" cy="1081088"/>
          </a:xfrm>
        </p:spPr>
        <p:txBody>
          <a:bodyPr/>
          <a:lstStyle/>
          <a:p>
            <a:pPr eaLnBrk="1" hangingPunct="1"/>
            <a:r>
              <a:rPr lang="ru-RU" sz="4000" smtClean="0"/>
              <a:t>Обобщение</a:t>
            </a:r>
          </a:p>
        </p:txBody>
      </p:sp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395288" y="2133600"/>
            <a:ext cx="2581275" cy="1727200"/>
          </a:xfrm>
        </p:spPr>
      </p:pic>
      <p:pic>
        <p:nvPicPr>
          <p:cNvPr id="2355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55875" y="4365625"/>
            <a:ext cx="1728788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63938" y="2205038"/>
            <a:ext cx="268763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7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27763" y="4365625"/>
            <a:ext cx="1728787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380288" y="2276475"/>
            <a:ext cx="1644650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3155950"/>
          </a:xfrm>
        </p:spPr>
        <p:txBody>
          <a:bodyPr/>
          <a:lstStyle/>
          <a:p>
            <a:pPr algn="ctr" eaLnBrk="1" hangingPunct="1"/>
            <a:r>
              <a:rPr lang="ru-RU" sz="15000" b="1" i="1" smtClean="0">
                <a:solidFill>
                  <a:srgbClr val="FF0000"/>
                </a:solidFill>
              </a:rPr>
              <a:t>О</a:t>
            </a:r>
            <a:r>
              <a:rPr lang="ru-RU" sz="15000" b="1" i="1" smtClean="0">
                <a:solidFill>
                  <a:srgbClr val="3228B6"/>
                </a:solidFill>
              </a:rPr>
              <a:t>д</a:t>
            </a:r>
            <a:r>
              <a:rPr lang="ru-RU" sz="15000" b="1" i="1" smtClean="0">
                <a:solidFill>
                  <a:srgbClr val="FF0000"/>
                </a:solidFill>
              </a:rPr>
              <a:t>е</a:t>
            </a:r>
            <a:r>
              <a:rPr lang="ru-RU" sz="15000" b="1" i="1" smtClean="0">
                <a:solidFill>
                  <a:srgbClr val="3228B6"/>
                </a:solidFill>
              </a:rPr>
              <a:t>жд</a:t>
            </a:r>
            <a:r>
              <a:rPr lang="ru-RU" sz="15000" b="1" i="1" smtClean="0">
                <a:solidFill>
                  <a:srgbClr val="FF0000"/>
                </a:solidFill>
              </a:rPr>
              <a:t>а</a:t>
            </a:r>
          </a:p>
        </p:txBody>
      </p:sp>
      <p:sp>
        <p:nvSpPr>
          <p:cNvPr id="24578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flipH="1">
            <a:off x="4211638" y="1700213"/>
            <a:ext cx="144462" cy="433387"/>
          </a:xfrm>
          <a:prstGeom prst="line">
            <a:avLst/>
          </a:prstGeom>
          <a:ln w="76200">
            <a:solidFill>
              <a:srgbClr val="0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6626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7019925" y="1484313"/>
            <a:ext cx="1809750" cy="1981200"/>
          </a:xfrm>
        </p:spPr>
      </p:pic>
      <p:pic>
        <p:nvPicPr>
          <p:cNvPr id="26627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825" y="1196975"/>
            <a:ext cx="2581275" cy="172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19475" y="3716338"/>
            <a:ext cx="268922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9" name="Picture 3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971550" y="3644900"/>
            <a:ext cx="1728788" cy="1878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0" name="Picture 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804025" y="3644900"/>
            <a:ext cx="1728788" cy="199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1" name="Picture 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4067175" y="1341438"/>
            <a:ext cx="1944688" cy="194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Заголовок 1"/>
          <p:cNvSpPr>
            <a:spLocks noGrp="1"/>
          </p:cNvSpPr>
          <p:nvPr>
            <p:ph type="title"/>
          </p:nvPr>
        </p:nvSpPr>
        <p:spPr>
          <a:xfrm>
            <a:off x="971550" y="704850"/>
            <a:ext cx="7715250" cy="708025"/>
          </a:xfrm>
        </p:spPr>
        <p:txBody>
          <a:bodyPr/>
          <a:lstStyle/>
          <a:p>
            <a:pPr eaLnBrk="1" hangingPunct="1"/>
            <a:r>
              <a:rPr lang="ru-RU" sz="4000" smtClean="0"/>
              <a:t>Классификация</a:t>
            </a:r>
          </a:p>
        </p:txBody>
      </p:sp>
      <p:sp>
        <p:nvSpPr>
          <p:cNvPr id="27650" name="Текст 18"/>
          <p:cNvSpPr>
            <a:spLocks noGrp="1"/>
          </p:cNvSpPr>
          <p:nvPr>
            <p:ph type="body" idx="1"/>
          </p:nvPr>
        </p:nvSpPr>
        <p:spPr>
          <a:xfrm>
            <a:off x="457200" y="1855788"/>
            <a:ext cx="4040188" cy="658812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27651" name="Текст 19"/>
          <p:cNvSpPr>
            <a:spLocks noGrp="1"/>
          </p:cNvSpPr>
          <p:nvPr>
            <p:ph type="body" sz="half" idx="3"/>
          </p:nvPr>
        </p:nvSpPr>
        <p:spPr>
          <a:xfrm>
            <a:off x="4645025" y="1860550"/>
            <a:ext cx="4041775" cy="654050"/>
          </a:xfrm>
        </p:spPr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27652" name="Содержимое 3"/>
          <p:cNvPicPr>
            <a:picLocks noGrp="1"/>
          </p:cNvPicPr>
          <p:nvPr>
            <p:ph sz="quarter" idx="2"/>
          </p:nvPr>
        </p:nvPicPr>
        <p:blipFill>
          <a:blip r:embed="rId2"/>
          <a:srcRect/>
          <a:stretch>
            <a:fillRect/>
          </a:stretch>
        </p:blipFill>
        <p:spPr>
          <a:xfrm>
            <a:off x="1908175" y="1700213"/>
            <a:ext cx="792163" cy="936625"/>
          </a:xfrm>
        </p:spPr>
      </p:pic>
      <p:sp>
        <p:nvSpPr>
          <p:cNvPr id="21" name="Содержимое 20"/>
          <p:cNvSpPr>
            <a:spLocks noGrp="1"/>
          </p:cNvSpPr>
          <p:nvPr>
            <p:ph sz="quarter" idx="4"/>
          </p:nvPr>
        </p:nvSpPr>
        <p:spPr>
          <a:xfrm>
            <a:off x="323850" y="2514600"/>
            <a:ext cx="8569325" cy="3846513"/>
          </a:xfrm>
        </p:spPr>
        <p:txBody>
          <a:bodyPr/>
          <a:lstStyle/>
          <a:p>
            <a:pPr eaLnBrk="1" hangingPunct="1"/>
            <a:endParaRPr lang="ru-RU" smtClean="0"/>
          </a:p>
          <a:p>
            <a:pPr eaLnBrk="1" hangingPunct="1">
              <a:buFont typeface="Wingdings 2" pitchFamily="18" charset="2"/>
              <a:buNone/>
            </a:pPr>
            <a:r>
              <a:rPr lang="ru-RU" sz="2400" b="1" smtClean="0">
                <a:solidFill>
                  <a:srgbClr val="FF0000"/>
                </a:solidFill>
              </a:rPr>
              <a:t>ДИКИЕ     </a:t>
            </a:r>
            <a:r>
              <a:rPr lang="ru-RU" sz="2400" b="1" smtClean="0"/>
              <a:t>                                                             </a:t>
            </a:r>
            <a:r>
              <a:rPr lang="ru-RU" sz="2400" b="1" smtClean="0">
                <a:solidFill>
                  <a:srgbClr val="FF0000"/>
                </a:solidFill>
              </a:rPr>
              <a:t>ДОМАШНИЕ</a:t>
            </a:r>
          </a:p>
          <a:p>
            <a:pPr eaLnBrk="1" hangingPunct="1">
              <a:buFont typeface="Wingdings 2" pitchFamily="18" charset="2"/>
              <a:buNone/>
            </a:pPr>
            <a:endParaRPr lang="ru-RU" sz="2400" b="1" smtClean="0">
              <a:solidFill>
                <a:srgbClr val="FF0000"/>
              </a:solidFill>
            </a:endParaRPr>
          </a:p>
        </p:txBody>
      </p:sp>
      <p:pic>
        <p:nvPicPr>
          <p:cNvPr id="27654" name="Рисунок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492500" y="1700213"/>
            <a:ext cx="863600" cy="1081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5" name="Рисунок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7950" y="1557338"/>
            <a:ext cx="1079500" cy="1223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6" name="Рисунок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56100" y="1773238"/>
            <a:ext cx="86360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7" name="Picture 4" descr="C:\Users\Windows 7\Desktop\Общие документы\Аленочка\животные\КОШКИ\кошки\щщ.bm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87450" y="1628775"/>
            <a:ext cx="758825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8" name="Picture 5" descr="C:\Users\Windows 7\Pictures\Рисунки\Клипарты\Изображения Животных\00013940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292725" y="1773238"/>
            <a:ext cx="1400175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9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771775" y="1628775"/>
            <a:ext cx="736600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0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812088" y="1916113"/>
            <a:ext cx="1062037" cy="792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61" name="Picture 11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6875463" y="1557338"/>
            <a:ext cx="936625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Рисунок 2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9388" y="3429000"/>
            <a:ext cx="1079500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Picture 4" descr="C:\Users\Windows 7\Desktop\Общие документы\Аленочка\животные\КОШКИ\кошки\щщ.bmp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372225" y="3573463"/>
            <a:ext cx="757238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" name="Содержимое 3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76375" y="3573463"/>
            <a:ext cx="792163" cy="935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627313" y="3429000"/>
            <a:ext cx="738187" cy="1287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" name="Рисунок 2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740650" y="3573463"/>
            <a:ext cx="863600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" name="Рисунок 29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27763" y="4941888"/>
            <a:ext cx="865187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" name="Picture 5" descr="C:\Users\Windows 7\Pictures\Рисунки\Клипарты\Изображения Животных\00013940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23850" y="5084763"/>
            <a:ext cx="1400175" cy="93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" name="Picture 11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2051050" y="4868863"/>
            <a:ext cx="936625" cy="123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5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7667625" y="4941888"/>
            <a:ext cx="1062038" cy="79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179388" y="260350"/>
            <a:ext cx="8785225" cy="3097213"/>
          </a:xfrm>
        </p:spPr>
        <p:txBody>
          <a:bodyPr/>
          <a:lstStyle/>
          <a:p>
            <a:pPr algn="just" eaLnBrk="1" hangingPunct="1"/>
            <a:r>
              <a:rPr lang="ru-RU" sz="4800" b="1" smtClean="0">
                <a:solidFill>
                  <a:srgbClr val="0066FF"/>
                </a:solidFill>
              </a:rPr>
              <a:t>Волшебство</a:t>
            </a:r>
            <a:r>
              <a:rPr lang="ru-RU" sz="4000" smtClean="0"/>
              <a:t> – </a:t>
            </a:r>
            <a:r>
              <a:rPr lang="ru-RU" sz="4000" b="1" smtClean="0"/>
              <a:t>действие волшебника, колдовство, чародейство. Чарующее действие кого-либо, чего-либо; очарование.</a:t>
            </a:r>
          </a:p>
        </p:txBody>
      </p:sp>
      <p:pic>
        <p:nvPicPr>
          <p:cNvPr id="7168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4284663" y="2997200"/>
            <a:ext cx="4664075" cy="3606800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2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" dur="1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animClr clrSpc="rgb" dir="cw">
                                      <p:cBhvr>
                                        <p:cTn id="12" dur="1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3" dur="1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100" fill="hold"/>
                                        <p:tgtEl>
                                          <p:spTgt spid="7168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168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pic>
        <p:nvPicPr>
          <p:cNvPr id="5" name="1.mp3">
            <a:hlinkClick r:id="" action="ppaction://media"/>
          </p:cNvPr>
          <p:cNvPicPr>
            <a:picLocks noGrp="1" noRot="1" noChangeAspect="1"/>
          </p:cNvPicPr>
          <p:nvPr>
            <p:ph idx="1"/>
            <a:audioFile r:link="rId1"/>
          </p:nvPr>
        </p:nvPicPr>
        <p:blipFill>
          <a:blip r:embed="rId3"/>
          <a:srcRect/>
          <a:stretch>
            <a:fillRect/>
          </a:stretch>
        </p:blipFill>
        <p:spPr>
          <a:xfrm>
            <a:off x="8675688" y="6237288"/>
            <a:ext cx="468312" cy="468312"/>
          </a:xfrm>
        </p:spPr>
      </p:pic>
      <p:pic>
        <p:nvPicPr>
          <p:cNvPr id="29699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5288" y="908050"/>
            <a:ext cx="8151812" cy="5761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70425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5545138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6700" b="1" dirty="0" smtClean="0">
                <a:solidFill>
                  <a:srgbClr val="5050DE"/>
                </a:solidFill>
              </a:rPr>
              <a:t>СПАСИБО</a:t>
            </a:r>
            <a:r>
              <a:rPr lang="ru-RU" b="1" dirty="0" smtClean="0">
                <a:solidFill>
                  <a:srgbClr val="5050DE"/>
                </a:solidFill>
              </a:rPr>
              <a:t> </a:t>
            </a:r>
            <a:br>
              <a:rPr lang="ru-RU" b="1" dirty="0" smtClean="0">
                <a:solidFill>
                  <a:srgbClr val="5050DE"/>
                </a:solidFill>
              </a:rPr>
            </a:br>
            <a:r>
              <a:rPr lang="ru-RU" sz="10700" b="1" dirty="0" smtClean="0">
                <a:solidFill>
                  <a:srgbClr val="5050DE"/>
                </a:solidFill>
              </a:rPr>
              <a:t>всем за участие!</a:t>
            </a:r>
            <a:endParaRPr lang="ru-RU" sz="10700" b="1" dirty="0">
              <a:solidFill>
                <a:srgbClr val="5050DE"/>
              </a:solidFill>
            </a:endParaRPr>
          </a:p>
        </p:txBody>
      </p:sp>
      <p:sp>
        <p:nvSpPr>
          <p:cNvPr id="3072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 eaLnBrk="1" hangingPunct="1"/>
            <a:endParaRPr lang="ru-RU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708025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dirty="0" smtClean="0"/>
              <a:t>ТЕМА:</a:t>
            </a:r>
            <a:endParaRPr lang="ru-RU" dirty="0"/>
          </a:p>
        </p:txBody>
      </p:sp>
      <p:sp>
        <p:nvSpPr>
          <p:cNvPr id="15362" name="Содержимое 2"/>
          <p:cNvSpPr>
            <a:spLocks noGrp="1"/>
          </p:cNvSpPr>
          <p:nvPr>
            <p:ph idx="1"/>
          </p:nvPr>
        </p:nvSpPr>
        <p:spPr>
          <a:xfrm>
            <a:off x="107950" y="1412875"/>
            <a:ext cx="8928100" cy="4968875"/>
          </a:xfrm>
        </p:spPr>
        <p:txBody>
          <a:bodyPr/>
          <a:lstStyle/>
          <a:p>
            <a:pPr algn="ctr" eaLnBrk="1" hangingPunct="1">
              <a:buFont typeface="Wingdings 2" pitchFamily="18" charset="2"/>
              <a:buNone/>
            </a:pPr>
            <a:r>
              <a:rPr lang="ru-RU" sz="6000" smtClean="0">
                <a:solidFill>
                  <a:srgbClr val="0070C0"/>
                </a:solidFill>
              </a:rPr>
              <a:t>«Мороз и солнце – день чудесный!»</a:t>
            </a:r>
          </a:p>
        </p:txBody>
      </p:sp>
      <p:pic>
        <p:nvPicPr>
          <p:cNvPr id="1536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39975" y="3500438"/>
            <a:ext cx="4319588" cy="313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3" descr="C:\Users\Windows 7\Desktop\Общие документы\Аленочка\животные\понедельник 14 декабря\s13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96188" y="0"/>
            <a:ext cx="1296987" cy="1684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3084513"/>
          </a:xfrm>
        </p:spPr>
        <p:txBody>
          <a:bodyPr/>
          <a:lstStyle/>
          <a:p>
            <a:pPr algn="ctr" eaLnBrk="1" hangingPunct="1"/>
            <a:r>
              <a:rPr lang="ru-RU" sz="8000" b="1" u="sng" smtClean="0">
                <a:solidFill>
                  <a:srgbClr val="3228B6"/>
                </a:solidFill>
              </a:rPr>
              <a:t/>
            </a:r>
            <a:br>
              <a:rPr lang="ru-RU" sz="8000" b="1" u="sng" smtClean="0">
                <a:solidFill>
                  <a:srgbClr val="3228B6"/>
                </a:solidFill>
              </a:rPr>
            </a:br>
            <a:r>
              <a:rPr lang="ru-RU" sz="8000" b="1" u="sng" smtClean="0">
                <a:solidFill>
                  <a:srgbClr val="3228B6"/>
                </a:solidFill>
              </a:rPr>
              <a:t>ЗАГАДКИ</a:t>
            </a:r>
          </a:p>
        </p:txBody>
      </p:sp>
      <p:pic>
        <p:nvPicPr>
          <p:cNvPr id="16386" name="Picture 2" descr="C:\Users\Windows 7\Desktop\Общие документы\Аленочка\животные\понедельник 14 декабря\a576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611188" y="5157788"/>
            <a:ext cx="1095375" cy="1095375"/>
          </a:xfrm>
        </p:spPr>
      </p:pic>
      <p:pic>
        <p:nvPicPr>
          <p:cNvPr id="16387" name="Picture 3" descr="C:\Users\Windows 7\Desktop\Общие документы\Аленочка\животные\понедельник 14 декабря\f001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08625" y="4221163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4" descr="C:\Users\Windows 7\Desktop\Общие документы\Аленочка\животные\понедельник 14 декабря\f001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48038" y="5373688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9" name="Picture 5" descr="C:\Users\Windows 7\Desktop\Общие документы\Аленочка\животные\понедельник 14 декабря\f001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4300" y="1268413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0" name="Picture 6" descr="C:\Users\Windows 7\Desktop\Общие документы\Аленочка\животные\понедельник 14 декабря\f001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03350" y="836613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1" name="Picture 7" descr="C:\Users\Windows 7\Desktop\Общие документы\Аленочка\животные\понедельник 14 декабря\f001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4750" y="29972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2" name="Picture 8" descr="C:\Users\Windows 7\Desktop\Общие документы\Аленочка\животные\понедельник 14 декабря\f001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4750" y="5661025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3" name="Picture 9" descr="C:\Users\Windows 7\Desktop\Общие документы\Аленочка\животные\понедельник 14 декабря\f001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87450" y="4005263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4" name="Picture 10" descr="C:\Users\Windows 7\Desktop\Общие документы\Аленочка\животные\понедельник 14 декабря\f001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92950" y="765175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95" name="Picture 11" descr="C:\Users\Windows 7\Desktop\Общие документы\Аленочка\животные\понедельник 14 декабря\f001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636838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13" y="620713"/>
            <a:ext cx="8229600" cy="236537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/>
              <a:t>Зверь мохнатый, косолапый.</a:t>
            </a:r>
            <a:br>
              <a:rPr lang="ru-RU" b="1" dirty="0" smtClean="0"/>
            </a:br>
            <a:r>
              <a:rPr lang="ru-RU" b="1" dirty="0" smtClean="0"/>
              <a:t>Зимой сосет в берлоге лапу.</a:t>
            </a:r>
            <a:br>
              <a:rPr lang="ru-RU" b="1" dirty="0" smtClean="0"/>
            </a:br>
            <a:endParaRPr lang="ru-RU" b="1" dirty="0"/>
          </a:p>
        </p:txBody>
      </p:sp>
      <p:sp>
        <p:nvSpPr>
          <p:cNvPr id="17410" name="Содержимое 2"/>
          <p:cNvSpPr>
            <a:spLocks noGrp="1"/>
          </p:cNvSpPr>
          <p:nvPr>
            <p:ph idx="1"/>
          </p:nvPr>
        </p:nvSpPr>
        <p:spPr>
          <a:xfrm>
            <a:off x="0" y="1989138"/>
            <a:ext cx="8229600" cy="4389437"/>
          </a:xfrm>
        </p:spPr>
        <p:txBody>
          <a:bodyPr/>
          <a:lstStyle/>
          <a:p>
            <a:pPr eaLnBrk="1" hangingPunct="1">
              <a:buFont typeface="Wingdings 2" pitchFamily="18" charset="2"/>
              <a:buNone/>
            </a:pPr>
            <a:endParaRPr lang="ru-RU" smtClean="0"/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  <a:p>
            <a:pPr eaLnBrk="1" hangingPunct="1">
              <a:buFont typeface="Wingdings 2" pitchFamily="18" charset="2"/>
              <a:buNone/>
            </a:pPr>
            <a:endParaRPr lang="ru-RU" smtClean="0"/>
          </a:p>
        </p:txBody>
      </p:sp>
      <p:pic>
        <p:nvPicPr>
          <p:cNvPr id="4" name="Рисунок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19700" y="2420938"/>
            <a:ext cx="3744913" cy="4103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250"/>
            <a:ext cx="8229600" cy="1584325"/>
          </a:xfrm>
        </p:spPr>
        <p:txBody>
          <a:bodyPr/>
          <a:lstStyle/>
          <a:p>
            <a:pPr algn="ctr" eaLnBrk="1" hangingPunct="1"/>
            <a:r>
              <a:rPr lang="ru-RU" sz="4400" b="1" smtClean="0"/>
              <a:t>Греет руки пара печек</a:t>
            </a:r>
            <a:br>
              <a:rPr lang="ru-RU" sz="4400" b="1" smtClean="0"/>
            </a:br>
            <a:r>
              <a:rPr lang="ru-RU" sz="4400" b="1" smtClean="0"/>
              <a:t>Из колечек от овечек.</a:t>
            </a:r>
            <a:endParaRPr lang="ru-RU" sz="4400" smtClean="0"/>
          </a:p>
        </p:txBody>
      </p:sp>
      <p:pic>
        <p:nvPicPr>
          <p:cNvPr id="6656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555875" y="2997200"/>
            <a:ext cx="3484563" cy="3484563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65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813"/>
            <a:ext cx="8229600" cy="3024187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/>
              <a:t>Запорошила дорожки,                          </a:t>
            </a:r>
            <a:br>
              <a:rPr lang="ru-RU" sz="4000" b="1" dirty="0" smtClean="0"/>
            </a:br>
            <a:r>
              <a:rPr lang="ru-RU" sz="4000" b="1" dirty="0" smtClean="0"/>
              <a:t>Разукрасила окошки,                                                      </a:t>
            </a:r>
            <a:br>
              <a:rPr lang="ru-RU" sz="4000" b="1" dirty="0" smtClean="0"/>
            </a:br>
            <a:r>
              <a:rPr lang="ru-RU" sz="4000" b="1" dirty="0" smtClean="0"/>
              <a:t>Радость детям подарила                                                 </a:t>
            </a:r>
            <a:br>
              <a:rPr lang="ru-RU" sz="4000" b="1" dirty="0" smtClean="0"/>
            </a:br>
            <a:r>
              <a:rPr lang="ru-RU" sz="4000" b="1" dirty="0" smtClean="0"/>
              <a:t>И на санках прокатила.</a:t>
            </a:r>
            <a:br>
              <a:rPr lang="ru-RU" sz="4000" b="1" dirty="0" smtClean="0"/>
            </a:br>
            <a:endParaRPr lang="ru-RU" sz="4000" b="1" dirty="0"/>
          </a:p>
        </p:txBody>
      </p:sp>
      <p:pic>
        <p:nvPicPr>
          <p:cNvPr id="4" name="Содержимое 3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268538" y="3357563"/>
            <a:ext cx="4248150" cy="2735262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850"/>
            <a:ext cx="8229600" cy="2219325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4000" b="1" dirty="0" smtClean="0"/>
              <a:t>Летом стояли, </a:t>
            </a:r>
            <a:br>
              <a:rPr lang="ru-RU" sz="4000" b="1" dirty="0" smtClean="0"/>
            </a:br>
            <a:r>
              <a:rPr lang="ru-RU" sz="4000" b="1" dirty="0" smtClean="0"/>
              <a:t>Зимы ожидали.</a:t>
            </a:r>
            <a:br>
              <a:rPr lang="ru-RU" sz="4000" b="1" dirty="0" smtClean="0"/>
            </a:br>
            <a:r>
              <a:rPr lang="ru-RU" sz="4000" b="1" dirty="0" smtClean="0"/>
              <a:t>Дождались поры,</a:t>
            </a:r>
            <a:br>
              <a:rPr lang="ru-RU" sz="4000" b="1" dirty="0" smtClean="0"/>
            </a:br>
            <a:r>
              <a:rPr lang="ru-RU" sz="4000" b="1" dirty="0" smtClean="0"/>
              <a:t>Помчались с горы.</a:t>
            </a:r>
            <a:endParaRPr lang="ru-RU" sz="4000" b="1" dirty="0"/>
          </a:p>
        </p:txBody>
      </p:sp>
      <p:sp>
        <p:nvSpPr>
          <p:cNvPr id="20482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 2" pitchFamily="18" charset="2"/>
              <a:buNone/>
            </a:pPr>
            <a:r>
              <a:rPr lang="ru-RU" smtClean="0"/>
              <a:t>                             </a:t>
            </a:r>
          </a:p>
        </p:txBody>
      </p:sp>
      <p:pic>
        <p:nvPicPr>
          <p:cNvPr id="6758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71775" y="3429000"/>
            <a:ext cx="3516313" cy="237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7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836613"/>
            <a:ext cx="8229600" cy="1871662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b="1" dirty="0" smtClean="0"/>
              <a:t>Зимой и летом                                                         </a:t>
            </a:r>
            <a:br>
              <a:rPr lang="ru-RU" b="1" dirty="0" smtClean="0"/>
            </a:br>
            <a:r>
              <a:rPr lang="ru-RU" b="1" dirty="0" smtClean="0"/>
              <a:t>Одним цветом.</a:t>
            </a:r>
            <a:br>
              <a:rPr lang="ru-RU" b="1" dirty="0" smtClean="0"/>
            </a:br>
            <a:endParaRPr lang="ru-RU" b="1" dirty="0"/>
          </a:p>
        </p:txBody>
      </p:sp>
      <p:pic>
        <p:nvPicPr>
          <p:cNvPr id="64514" name="Picture 2" descr="C:\Users\Windows 7\Desktop\Общие документы\Аленочка\животные\понедельник 14 декабря\0_9c88_aa7c35ea_XL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916238" y="2205038"/>
            <a:ext cx="3095625" cy="3997325"/>
          </a:xfr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45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0350"/>
            <a:ext cx="8229600" cy="3384550"/>
          </a:xfrm>
        </p:spPr>
        <p:txBody>
          <a:bodyPr/>
          <a:lstStyle/>
          <a:p>
            <a:pPr algn="ctr" eaLnBrk="1" hangingPunct="1"/>
            <a:r>
              <a:rPr lang="ru-RU" sz="4000" b="1" smtClean="0"/>
              <a:t>Два коня у меня, два коня.    </a:t>
            </a:r>
            <a:br>
              <a:rPr lang="ru-RU" sz="4000" b="1" smtClean="0"/>
            </a:br>
            <a:r>
              <a:rPr lang="ru-RU" sz="4000" b="1" smtClean="0"/>
              <a:t>По воде они возят меня.           </a:t>
            </a:r>
            <a:br>
              <a:rPr lang="ru-RU" sz="4000" b="1" smtClean="0"/>
            </a:br>
            <a:r>
              <a:rPr lang="ru-RU" sz="4000" b="1" smtClean="0"/>
              <a:t>А вода тверда,   </a:t>
            </a:r>
            <a:br>
              <a:rPr lang="ru-RU" sz="4000" b="1" smtClean="0"/>
            </a:br>
            <a:r>
              <a:rPr lang="ru-RU" sz="4000" b="1" smtClean="0"/>
              <a:t>Словно каменная!              </a:t>
            </a:r>
            <a:br>
              <a:rPr lang="ru-RU" sz="4000" b="1" smtClean="0"/>
            </a:br>
            <a:endParaRPr lang="ru-RU" sz="4000" b="1" smtClean="0"/>
          </a:p>
        </p:txBody>
      </p:sp>
      <p:pic>
        <p:nvPicPr>
          <p:cNvPr id="65538" name="Picture 2" descr="C:\Users\Windows 7\Pictures\Рисунки\Клипарты\Зима\00039085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2051050" y="3357563"/>
            <a:ext cx="4465638" cy="3167062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65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Поток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165</TotalTime>
  <Words>84</Words>
  <Application>Microsoft Office PowerPoint</Application>
  <PresentationFormat>Экран (4:3)</PresentationFormat>
  <Paragraphs>19</Paragraphs>
  <Slides>16</Slides>
  <Notes>1</Notes>
  <HiddenSlides>0</HiddenSlides>
  <MMClips>1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Шаблон оформления</vt:lpstr>
      </vt:variant>
      <vt:variant>
        <vt:i4>4</vt:i4>
      </vt:variant>
      <vt:variant>
        <vt:lpstr>Заголовки слайдов</vt:lpstr>
      </vt:variant>
      <vt:variant>
        <vt:i4>16</vt:i4>
      </vt:variant>
    </vt:vector>
  </HeadingPairs>
  <TitlesOfParts>
    <vt:vector size="24" baseType="lpstr">
      <vt:lpstr>Arial</vt:lpstr>
      <vt:lpstr>Calibri</vt:lpstr>
      <vt:lpstr>Constantia</vt:lpstr>
      <vt:lpstr>Wingdings 2</vt:lpstr>
      <vt:lpstr>Поток</vt:lpstr>
      <vt:lpstr>Поток</vt:lpstr>
      <vt:lpstr>Поток</vt:lpstr>
      <vt:lpstr>Поток</vt:lpstr>
      <vt:lpstr>Слайд 1</vt:lpstr>
      <vt:lpstr>ТЕМА:</vt:lpstr>
      <vt:lpstr> ЗАГАДКИ</vt:lpstr>
      <vt:lpstr>   Зверь мохнатый, косолапый. Зимой сосет в берлоге лапу. </vt:lpstr>
      <vt:lpstr>Греет руки пара печек Из колечек от овечек.</vt:lpstr>
      <vt:lpstr>Запорошила дорожки,                           Разукрасила окошки,                                                       Радость детям подарила                                                  И на санках прокатила. </vt:lpstr>
      <vt:lpstr>Летом стояли,  Зимы ожидали. Дождались поры, Помчались с горы.</vt:lpstr>
      <vt:lpstr>Зимой и летом                                                          Одним цветом. </vt:lpstr>
      <vt:lpstr>Два коня у меня, два коня.     По воде они возят меня.            А вода тверда,    Словно каменная!               </vt:lpstr>
      <vt:lpstr>Обобщение</vt:lpstr>
      <vt:lpstr>Одежда</vt:lpstr>
      <vt:lpstr>Слайд 12</vt:lpstr>
      <vt:lpstr>Классификация</vt:lpstr>
      <vt:lpstr>Волшебство – действие волшебника, колдовство, чародейство. Чарующее действие кого-либо, чего-либо; очарование.</vt:lpstr>
      <vt:lpstr>Слайд 15</vt:lpstr>
      <vt:lpstr>СПАСИБО  всем за участие!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Занятие-игра  «Волшебный барабан»</dc:title>
  <dc:creator>Windows 7</dc:creator>
  <cp:lastModifiedBy>User</cp:lastModifiedBy>
  <cp:revision>20</cp:revision>
  <dcterms:created xsi:type="dcterms:W3CDTF">2012-10-06T06:25:00Z</dcterms:created>
  <dcterms:modified xsi:type="dcterms:W3CDTF">2017-09-20T04:28:52Z</dcterms:modified>
</cp:coreProperties>
</file>